
<file path=[Content_Types].xml><?xml version="1.0" encoding="utf-8"?>
<Types xmlns="http://schemas.openxmlformats.org/package/2006/content-types">
  <Default Extension="xml" ContentType="application/xml"/>
  <Default Extension="m4a" ContentType="audi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1456"/>
  </p:normalViewPr>
  <p:slideViewPr>
    <p:cSldViewPr snapToGrid="0" snapToObjects="1">
      <p:cViewPr varScale="1">
        <p:scale>
          <a:sx n="46" d="100"/>
          <a:sy n="46" d="100"/>
        </p:scale>
        <p:origin x="152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238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3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6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32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19934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196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415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0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94887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08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507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tiff"/><Relationship Id="rId5" Type="http://schemas.openxmlformats.org/officeDocument/2006/relationships/image" Target="../media/image2.tiff"/><Relationship Id="rId6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P7entzq_fs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BBC RADIO 1- FACEBOOK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HANNAH AND MAYA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152" y="943304"/>
            <a:ext cx="1609993" cy="885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96" y="4429008"/>
            <a:ext cx="1219704" cy="121970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6973" y="56484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4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with audience: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shortened clips from the show to keeps the viewers engaged</a:t>
            </a:r>
            <a:r>
              <a:rPr lang="en-GB" dirty="0" smtClean="0"/>
              <a:t>.</a:t>
            </a:r>
          </a:p>
          <a:p>
            <a:r>
              <a:rPr lang="en-GB" dirty="0"/>
              <a:t>Links to news pages, to keep viewers educated and up to date with what is going on. In particular news about celebs, TV shows and films (keep young audiences interested</a:t>
            </a:r>
            <a:r>
              <a:rPr lang="en-GB" dirty="0" smtClean="0"/>
              <a:t>)</a:t>
            </a:r>
          </a:p>
          <a:p>
            <a:r>
              <a:rPr lang="en-GB" dirty="0"/>
              <a:t>Cool and funny captions which the younger generation understand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418" y="3879273"/>
            <a:ext cx="4802908" cy="27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3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CONVERGANCE: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Clips of videos from live footage of the show which comes up on your Facebook feed without subscribing to BBCS radio 1</a:t>
            </a:r>
          </a:p>
          <a:p>
            <a:r>
              <a:rPr lang="en-GB" dirty="0"/>
              <a:t>Promote their competitions which can be entered through text and calling the radio station. </a:t>
            </a:r>
            <a:endParaRPr lang="en-US" dirty="0"/>
          </a:p>
          <a:p>
            <a:r>
              <a:rPr lang="en-GB" dirty="0"/>
              <a:t>Cool and funny </a:t>
            </a:r>
            <a:r>
              <a:rPr lang="en-GB" dirty="0" smtClean="0"/>
              <a:t>captions on the photos and videos </a:t>
            </a:r>
            <a:r>
              <a:rPr lang="en-GB" dirty="0"/>
              <a:t>which the younger generation understand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4" y="3852731"/>
            <a:ext cx="3325091" cy="278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service: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Links to news pages, to keep viewers educated and up to date with what is going on. In particular news about celebs, TV shows and films (keep young audiences interested</a:t>
            </a:r>
            <a:r>
              <a:rPr lang="en-GB" dirty="0" smtClean="0"/>
              <a:t>)</a:t>
            </a:r>
          </a:p>
          <a:p>
            <a:r>
              <a:rPr lang="en-GB" dirty="0" smtClean="0"/>
              <a:t>Give more information about news that has been mentioned on the radio</a:t>
            </a:r>
          </a:p>
          <a:p>
            <a:r>
              <a:rPr lang="en-GB" dirty="0" smtClean="0"/>
              <a:t>Newsbeat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46" y="3641394"/>
            <a:ext cx="4710545" cy="264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talent, creativity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Introduce artists from all around the world to bring the world to the UK and add diversity into there </a:t>
            </a:r>
            <a:r>
              <a:rPr lang="en-GB" dirty="0" smtClean="0"/>
              <a:t>show</a:t>
            </a:r>
          </a:p>
          <a:p>
            <a:r>
              <a:rPr lang="en-GB" dirty="0" smtClean="0"/>
              <a:t>Artists speak about there new songs and journeys they are on</a:t>
            </a:r>
          </a:p>
          <a:p>
            <a:r>
              <a:rPr lang="en-GB" dirty="0" smtClean="0"/>
              <a:t>Live lounge- videos of artists singing there now songs live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436" y="4082796"/>
            <a:ext cx="4544291" cy="255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7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BBC RADIO 1 LIVE LOUNGE EXAMPLE: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hlinkClick r:id="rId2"/>
              </a:rPr>
              <a:t>https://www.youtube.com/watch?v=P7entzq_fsU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mtClean="0">
                <a:solidFill>
                  <a:schemeClr val="tx1"/>
                </a:solidFill>
              </a:rPr>
              <a:t>THANKS FOR LISTENING!!!!!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24</TotalTime>
  <Words>231</Words>
  <Application>Microsoft Macintosh PowerPoint</Application>
  <PresentationFormat>Widescreen</PresentationFormat>
  <Paragraphs>22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Gill Sans MT</vt:lpstr>
      <vt:lpstr>Impact</vt:lpstr>
      <vt:lpstr>Arial</vt:lpstr>
      <vt:lpstr>Badge</vt:lpstr>
      <vt:lpstr>BBC RADIO 1- FACEBOOK </vt:lpstr>
      <vt:lpstr>Interaction with audience:</vt:lpstr>
      <vt:lpstr>DIGITAL CONVERGANCE:</vt:lpstr>
      <vt:lpstr>Public service:</vt:lpstr>
      <vt:lpstr>UK talent, creativity </vt:lpstr>
      <vt:lpstr>BBC RADIO 1 LIVE LOUNGE EXAMPLE: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BBC RADIO 1- FACEBOOK </dc:title>
  <dc:creator>Microsoft Office User</dc:creator>
  <cp:lastModifiedBy>Microsoft Office User</cp:lastModifiedBy>
  <cp:revision>3</cp:revision>
  <dcterms:created xsi:type="dcterms:W3CDTF">2020-01-16T11:14:04Z</dcterms:created>
  <dcterms:modified xsi:type="dcterms:W3CDTF">2020-01-16T11:38:25Z</dcterms:modified>
</cp:coreProperties>
</file>